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8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8000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571999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Castellar" pitchFamily="18" charset="0"/>
              </a:rPr>
              <a:t> </a:t>
            </a:r>
            <a:r>
              <a:rPr lang="en-US" sz="9800" b="1" dirty="0" smtClean="0">
                <a:solidFill>
                  <a:srgbClr val="002060"/>
                </a:solidFill>
                <a:latin typeface="Castellar" pitchFamily="18" charset="0"/>
              </a:rPr>
              <a:t>I Love my family!!!</a:t>
            </a:r>
            <a:endParaRPr lang="en-US" sz="9800" b="1" dirty="0">
              <a:solidFill>
                <a:srgbClr val="002060"/>
              </a:solidFill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8153400" cy="5334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12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533400" y="457200"/>
            <a:ext cx="8610600" cy="61722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Edhe</a:t>
            </a:r>
            <a:r>
              <a:rPr lang="en-US" b="1" dirty="0" smtClean="0">
                <a:solidFill>
                  <a:srgbClr val="C00000"/>
                </a:solidFill>
              </a:rPr>
              <a:t> ne </a:t>
            </a:r>
            <a:r>
              <a:rPr lang="en-US" b="1" dirty="0" err="1" smtClean="0">
                <a:solidFill>
                  <a:srgbClr val="C00000"/>
                </a:solidFill>
              </a:rPr>
              <a:t>rast</a:t>
            </a:r>
            <a:r>
              <a:rPr lang="en-US" b="1" dirty="0" smtClean="0">
                <a:solidFill>
                  <a:srgbClr val="C00000"/>
                </a:solidFill>
              </a:rPr>
              <a:t> se </a:t>
            </a:r>
            <a:r>
              <a:rPr lang="en-US" b="1" dirty="0" err="1" smtClean="0">
                <a:solidFill>
                  <a:srgbClr val="C00000"/>
                </a:solidFill>
              </a:rPr>
              <a:t>bie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ndonje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rrufe,familja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eshte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primare</a:t>
            </a:r>
            <a:r>
              <a:rPr lang="en-US" b="1" dirty="0" smtClean="0">
                <a:solidFill>
                  <a:srgbClr val="C00000"/>
                </a:solidFill>
              </a:rPr>
              <a:t> ne </a:t>
            </a:r>
            <a:r>
              <a:rPr lang="en-US" b="1" dirty="0" err="1" smtClean="0">
                <a:solidFill>
                  <a:srgbClr val="C00000"/>
                </a:solidFill>
              </a:rPr>
              <a:t>cdo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kohe</a:t>
            </a:r>
            <a:r>
              <a:rPr lang="en-US" b="1" dirty="0" smtClean="0">
                <a:solidFill>
                  <a:srgbClr val="C00000"/>
                </a:solidFill>
              </a:rPr>
              <a:t> !!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Lightning Bolt 4"/>
          <p:cNvSpPr/>
          <p:nvPr/>
        </p:nvSpPr>
        <p:spPr>
          <a:xfrm>
            <a:off x="5105400" y="533400"/>
            <a:ext cx="1981200" cy="2057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ghtning Bolt 5"/>
          <p:cNvSpPr/>
          <p:nvPr/>
        </p:nvSpPr>
        <p:spPr>
          <a:xfrm>
            <a:off x="1066800" y="2743200"/>
            <a:ext cx="1828800" cy="2514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ghtning Bolt 6"/>
          <p:cNvSpPr/>
          <p:nvPr/>
        </p:nvSpPr>
        <p:spPr>
          <a:xfrm>
            <a:off x="3505200" y="5562600"/>
            <a:ext cx="1447800" cy="1295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7467600" y="609600"/>
            <a:ext cx="1447800" cy="3429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ction Button: Sound 3">
            <a:hlinkClick r:id="" action="ppaction://noaction" highlightClick="1">
              <a:snd r:embed="rId2" name="applause.wav" builtIn="1"/>
            </a:hlinkClick>
          </p:cNvPr>
          <p:cNvSpPr/>
          <p:nvPr/>
        </p:nvSpPr>
        <p:spPr>
          <a:xfrm>
            <a:off x="457200" y="609600"/>
            <a:ext cx="8153400" cy="52578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F A M I  L Y</a:t>
            </a:r>
            <a:endParaRPr lang="en-US" dirty="0"/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533400" y="533400"/>
            <a:ext cx="7924800" cy="6019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Po e </a:t>
            </a:r>
            <a:r>
              <a:rPr lang="en-US" sz="3600" dirty="0" err="1" smtClean="0">
                <a:solidFill>
                  <a:srgbClr val="002060"/>
                </a:solidFill>
              </a:rPr>
              <a:t>mbyll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kete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dedikim</a:t>
            </a:r>
            <a:r>
              <a:rPr lang="en-US" sz="3600" dirty="0" smtClean="0">
                <a:solidFill>
                  <a:srgbClr val="002060"/>
                </a:solidFill>
              </a:rPr>
              <a:t> me </a:t>
            </a:r>
            <a:r>
              <a:rPr lang="en-US" sz="3600" dirty="0" err="1" smtClean="0">
                <a:solidFill>
                  <a:srgbClr val="002060"/>
                </a:solidFill>
              </a:rPr>
              <a:t>nje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perqafim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shume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shume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madh</a:t>
            </a:r>
            <a:r>
              <a:rPr lang="en-US" sz="3600" dirty="0" smtClean="0">
                <a:solidFill>
                  <a:srgbClr val="002060"/>
                </a:solidFill>
              </a:rPr>
              <a:t> per </a:t>
            </a:r>
            <a:r>
              <a:rPr lang="en-US" sz="3600" dirty="0" err="1" smtClean="0">
                <a:solidFill>
                  <a:srgbClr val="002060"/>
                </a:solidFill>
              </a:rPr>
              <a:t>familjen</a:t>
            </a:r>
            <a:r>
              <a:rPr lang="en-US" sz="3600" dirty="0" smtClean="0">
                <a:solidFill>
                  <a:srgbClr val="002060"/>
                </a:solidFill>
              </a:rPr>
              <a:t> time </a:t>
            </a:r>
            <a:r>
              <a:rPr lang="en-US" sz="3600" dirty="0" err="1" smtClean="0">
                <a:solidFill>
                  <a:srgbClr val="002060"/>
                </a:solidFill>
              </a:rPr>
              <a:t>sepse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eshte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</a:rPr>
              <a:t>gjeja</a:t>
            </a:r>
            <a:r>
              <a:rPr lang="en-US" sz="3600" dirty="0" smtClean="0">
                <a:solidFill>
                  <a:srgbClr val="002060"/>
                </a:solidFill>
              </a:rPr>
              <a:t> me e </a:t>
            </a:r>
            <a:r>
              <a:rPr lang="en-US" sz="3600" dirty="0" err="1" smtClean="0">
                <a:solidFill>
                  <a:srgbClr val="002060"/>
                </a:solidFill>
              </a:rPr>
              <a:t>pasur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qe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une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kam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dhe</a:t>
            </a:r>
            <a:r>
              <a:rPr lang="en-US" sz="3600" dirty="0" smtClean="0">
                <a:solidFill>
                  <a:srgbClr val="002060"/>
                </a:solidFill>
              </a:rPr>
              <a:t> le </a:t>
            </a:r>
            <a:r>
              <a:rPr lang="en-US" sz="3600" dirty="0" err="1" smtClean="0">
                <a:solidFill>
                  <a:srgbClr val="002060"/>
                </a:solidFill>
              </a:rPr>
              <a:t>mbetet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ky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dedikim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si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nje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nga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kujtimet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qe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nuk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shteron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asnjehere</a:t>
            </a:r>
            <a:r>
              <a:rPr lang="en-US" sz="3600" dirty="0" smtClean="0">
                <a:solidFill>
                  <a:srgbClr val="002060"/>
                </a:solidFill>
              </a:rPr>
              <a:t>…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Castellar" pitchFamily="18" charset="0"/>
              </a:rPr>
              <a:t> I love my </a:t>
            </a:r>
            <a:r>
              <a:rPr lang="en-US" sz="6000" b="1" dirty="0" err="1" smtClean="0">
                <a:solidFill>
                  <a:srgbClr val="FF0000"/>
                </a:solidFill>
                <a:latin typeface="Castellar" pitchFamily="18" charset="0"/>
              </a:rPr>
              <a:t>mum,my</a:t>
            </a:r>
            <a:r>
              <a:rPr lang="en-US" sz="6000" b="1" dirty="0" smtClean="0">
                <a:solidFill>
                  <a:srgbClr val="FF0000"/>
                </a:solidFill>
                <a:latin typeface="Castellar" pitchFamily="18" charset="0"/>
              </a:rPr>
              <a:t> dad and my sister !!! There are the most beautiful in my life!!! &lt;3&lt;3&lt;3</a:t>
            </a:r>
            <a:endParaRPr lang="en-US" sz="6000" b="1" dirty="0">
              <a:solidFill>
                <a:srgbClr val="FF0000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Per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mua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familja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eshte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gjeja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me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me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vlere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dhe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me e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shtrenjte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qe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ekziston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ne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te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gjithe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universin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…..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Dashuria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qe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ndjej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per to …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nuk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mund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te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them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vetem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fjalen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“E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Madhe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”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sepse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nuk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do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te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mjaftonte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por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po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them….E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Papershkueshme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….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infinit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 &lt;3 &lt;3&lt;3&lt;3&lt;3&lt;3&lt;3&lt;3&lt;3&lt;3&lt;3&lt;3&lt;3&lt;3&lt;3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 advClick="0" advTm="15000">
    <p:wheel spokes="8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Renditja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nuk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eshte</a:t>
            </a:r>
            <a:r>
              <a:rPr lang="en-US" dirty="0" smtClean="0">
                <a:solidFill>
                  <a:srgbClr val="7030A0"/>
                </a:solidFill>
              </a:rPr>
              <a:t> e </a:t>
            </a:r>
            <a:r>
              <a:rPr lang="en-US" dirty="0" err="1" smtClean="0">
                <a:solidFill>
                  <a:srgbClr val="7030A0"/>
                </a:solidFill>
              </a:rPr>
              <a:t>rendesishme</a:t>
            </a:r>
            <a:r>
              <a:rPr lang="en-US" dirty="0" smtClean="0">
                <a:solidFill>
                  <a:srgbClr val="7030A0"/>
                </a:solidFill>
              </a:rPr>
              <a:t>!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Niko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…..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            </a:t>
            </a:r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Mami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…..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</a:t>
            </a:r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Babi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……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       </a:t>
            </a:r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Motra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………….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………………..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4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Overclock\My Documents\Downloads\niko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419600" y="838200"/>
            <a:ext cx="3505200" cy="5181600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1000" y="685800"/>
            <a:ext cx="3505200" cy="5486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dua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shume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familjen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time…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pafund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!!! Jam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nje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njeri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I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thjeshte,i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qete,I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komunikueshem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 me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njerzit,nuk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jam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shume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I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shoqerueshem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por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me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pelqen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t’I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ndaj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gjerat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me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tjeret.Nuk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jam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nje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tip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paragjykyes,I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vleresoj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tjeret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per ate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qe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jane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dhe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jo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per ate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qe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ato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kane.Aq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jap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marr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ne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shoqeri.Me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pelqen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flas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shume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per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familjen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sepse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edhe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pse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vogel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familja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mbetet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kryesore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dhe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primare.Love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my family!!!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594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09600"/>
            <a:ext cx="3008313" cy="5516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Pese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gjerat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qe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vleresoj</a:t>
            </a:r>
            <a:r>
              <a:rPr lang="en-US" sz="3200" dirty="0" smtClean="0">
                <a:solidFill>
                  <a:srgbClr val="0070C0"/>
                </a:solidFill>
              </a:rPr>
              <a:t> me </a:t>
            </a:r>
            <a:r>
              <a:rPr lang="en-US" sz="3200" dirty="0" err="1" smtClean="0">
                <a:solidFill>
                  <a:srgbClr val="0070C0"/>
                </a:solidFill>
              </a:rPr>
              <a:t>shume</a:t>
            </a:r>
            <a:r>
              <a:rPr lang="en-US" sz="3200" dirty="0" smtClean="0">
                <a:solidFill>
                  <a:srgbClr val="0070C0"/>
                </a:solidFill>
              </a:rPr>
              <a:t> ne </a:t>
            </a:r>
            <a:r>
              <a:rPr lang="en-US" sz="3200" dirty="0" err="1" smtClean="0">
                <a:solidFill>
                  <a:srgbClr val="0070C0"/>
                </a:solidFill>
              </a:rPr>
              <a:t>jete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jane</a:t>
            </a:r>
            <a:r>
              <a:rPr lang="en-US" sz="3200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1-FAMILJA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2-DASHURIA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3-BESNIKERIA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4-MIRESIA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5-MIQESIA</a:t>
            </a:r>
            <a:endParaRPr lang="en-US" sz="3200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C:\Documents and Settings\Overclock\My Documents\Downloads\niko 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7020" y="685800"/>
            <a:ext cx="3660180" cy="510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914401"/>
            <a:ext cx="4572000" cy="381317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1143000" y="457200"/>
            <a:ext cx="7543800" cy="5867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002060"/>
                </a:solidFill>
              </a:rPr>
              <a:t>My family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381000" y="457200"/>
            <a:ext cx="8534400" cy="6096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</a:rPr>
              <a:t>Cdo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sfide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te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jetes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kaloje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vetm</a:t>
            </a:r>
            <a:r>
              <a:rPr lang="en-US" sz="4000" dirty="0" smtClean="0">
                <a:solidFill>
                  <a:srgbClr val="002060"/>
                </a:solidFill>
              </a:rPr>
              <a:t> duke </a:t>
            </a:r>
            <a:r>
              <a:rPr lang="en-US" sz="4000" dirty="0" err="1" smtClean="0">
                <a:solidFill>
                  <a:srgbClr val="002060"/>
                </a:solidFill>
              </a:rPr>
              <a:t>buzeqeshur</a:t>
            </a:r>
            <a:r>
              <a:rPr lang="en-US" sz="4000" dirty="0" smtClean="0">
                <a:solidFill>
                  <a:srgbClr val="002060"/>
                </a:solidFill>
              </a:rPr>
              <a:t>!!!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762000" y="304800"/>
            <a:ext cx="7391400" cy="5715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Familja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eshte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dielli</a:t>
            </a:r>
            <a:r>
              <a:rPr lang="en-US" sz="3200" dirty="0" smtClean="0">
                <a:solidFill>
                  <a:srgbClr val="FFFF00"/>
                </a:solidFill>
              </a:rPr>
              <a:t> I </a:t>
            </a:r>
            <a:r>
              <a:rPr lang="en-US" sz="3200" dirty="0" err="1" smtClean="0">
                <a:solidFill>
                  <a:srgbClr val="FFFF00"/>
                </a:solidFill>
              </a:rPr>
              <a:t>bukur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qe</a:t>
            </a:r>
            <a:r>
              <a:rPr lang="en-US" sz="3200" dirty="0" smtClean="0">
                <a:solidFill>
                  <a:srgbClr val="FFFF00"/>
                </a:solidFill>
              </a:rPr>
              <a:t> del ne </a:t>
            </a:r>
            <a:r>
              <a:rPr lang="en-US" sz="3200" dirty="0" err="1" smtClean="0">
                <a:solidFill>
                  <a:srgbClr val="FFFF00"/>
                </a:solidFill>
              </a:rPr>
              <a:t>mengjes</a:t>
            </a:r>
            <a:r>
              <a:rPr lang="en-US" sz="3200" dirty="0" smtClean="0">
                <a:solidFill>
                  <a:srgbClr val="FFFF00"/>
                </a:solidFill>
              </a:rPr>
              <a:t>!!!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265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I Love my family!!!</vt:lpstr>
      <vt:lpstr>Slide 2</vt:lpstr>
      <vt:lpstr>Slide 3</vt:lpstr>
      <vt:lpstr>Renditja nuk eshte e rendesishme!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 Love my family!!!</dc:title>
  <dc:creator/>
  <cp:lastModifiedBy>Overclock-Pc</cp:lastModifiedBy>
  <cp:revision>7</cp:revision>
  <dcterms:created xsi:type="dcterms:W3CDTF">2006-08-16T00:00:00Z</dcterms:created>
  <dcterms:modified xsi:type="dcterms:W3CDTF">2015-07-06T06:51:24Z</dcterms:modified>
</cp:coreProperties>
</file>